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406" r:id="rId2"/>
    <p:sldId id="409" r:id="rId3"/>
    <p:sldId id="651" r:id="rId4"/>
    <p:sldId id="823" r:id="rId5"/>
    <p:sldId id="824" r:id="rId6"/>
    <p:sldId id="825" r:id="rId7"/>
    <p:sldId id="821" r:id="rId8"/>
    <p:sldId id="822" r:id="rId9"/>
    <p:sldId id="418" r:id="rId10"/>
    <p:sldId id="878" r:id="rId11"/>
    <p:sldId id="826" r:id="rId12"/>
    <p:sldId id="829" r:id="rId13"/>
    <p:sldId id="879" r:id="rId14"/>
    <p:sldId id="830" r:id="rId15"/>
    <p:sldId id="831" r:id="rId16"/>
    <p:sldId id="833" r:id="rId17"/>
    <p:sldId id="875" r:id="rId18"/>
    <p:sldId id="834" r:id="rId19"/>
    <p:sldId id="835" r:id="rId20"/>
    <p:sldId id="836" r:id="rId21"/>
    <p:sldId id="839" r:id="rId22"/>
    <p:sldId id="841" r:id="rId23"/>
    <p:sldId id="842" r:id="rId24"/>
    <p:sldId id="844" r:id="rId25"/>
    <p:sldId id="847" r:id="rId26"/>
    <p:sldId id="846" r:id="rId27"/>
    <p:sldId id="880" r:id="rId28"/>
    <p:sldId id="851" r:id="rId29"/>
    <p:sldId id="852" r:id="rId30"/>
    <p:sldId id="881" r:id="rId31"/>
    <p:sldId id="856" r:id="rId32"/>
    <p:sldId id="857" r:id="rId33"/>
    <p:sldId id="858" r:id="rId34"/>
    <p:sldId id="860" r:id="rId35"/>
    <p:sldId id="859" r:id="rId36"/>
    <p:sldId id="862" r:id="rId37"/>
    <p:sldId id="861" r:id="rId38"/>
    <p:sldId id="868" r:id="rId39"/>
    <p:sldId id="865" r:id="rId40"/>
    <p:sldId id="869" r:id="rId41"/>
    <p:sldId id="866" r:id="rId42"/>
    <p:sldId id="870" r:id="rId43"/>
    <p:sldId id="867" r:id="rId44"/>
    <p:sldId id="871" r:id="rId45"/>
    <p:sldId id="872" r:id="rId46"/>
    <p:sldId id="873" r:id="rId47"/>
    <p:sldId id="874" r:id="rId48"/>
    <p:sldId id="654" r:id="rId49"/>
    <p:sldId id="670" r:id="rId50"/>
    <p:sldId id="660" r:id="rId51"/>
    <p:sldId id="674" r:id="rId52"/>
    <p:sldId id="658" r:id="rId53"/>
    <p:sldId id="671" r:id="rId54"/>
    <p:sldId id="675" r:id="rId55"/>
    <p:sldId id="659" r:id="rId56"/>
    <p:sldId id="676" r:id="rId57"/>
    <p:sldId id="673" r:id="rId58"/>
    <p:sldId id="681" r:id="rId59"/>
    <p:sldId id="684" r:id="rId60"/>
    <p:sldId id="686" r:id="rId61"/>
    <p:sldId id="828" r:id="rId62"/>
    <p:sldId id="689" r:id="rId63"/>
    <p:sldId id="690" r:id="rId64"/>
    <p:sldId id="691" r:id="rId65"/>
    <p:sldId id="693" r:id="rId66"/>
    <p:sldId id="696" r:id="rId67"/>
    <p:sldId id="366" r:id="rId68"/>
    <p:sldId id="570" r:id="rId69"/>
    <p:sldId id="697" r:id="rId70"/>
    <p:sldId id="698" r:id="rId71"/>
    <p:sldId id="695" r:id="rId72"/>
    <p:sldId id="699" r:id="rId73"/>
    <p:sldId id="413" r:id="rId74"/>
    <p:sldId id="692" r:id="rId75"/>
    <p:sldId id="701" r:id="rId76"/>
    <p:sldId id="702" r:id="rId77"/>
    <p:sldId id="703" r:id="rId78"/>
    <p:sldId id="362" r:id="rId79"/>
    <p:sldId id="509" r:id="rId80"/>
    <p:sldId id="360" r:id="rId81"/>
    <p:sldId id="803" r:id="rId82"/>
    <p:sldId id="802" r:id="rId83"/>
    <p:sldId id="706" r:id="rId84"/>
    <p:sldId id="804" r:id="rId85"/>
    <p:sldId id="700" r:id="rId86"/>
    <p:sldId id="805" r:id="rId87"/>
    <p:sldId id="806" r:id="rId88"/>
    <p:sldId id="807" r:id="rId89"/>
    <p:sldId id="704" r:id="rId90"/>
    <p:sldId id="812" r:id="rId91"/>
    <p:sldId id="415" r:id="rId92"/>
    <p:sldId id="813" r:id="rId93"/>
    <p:sldId id="817" r:id="rId94"/>
    <p:sldId id="816" r:id="rId95"/>
    <p:sldId id="707" r:id="rId96"/>
    <p:sldId id="808" r:id="rId97"/>
    <p:sldId id="809" r:id="rId98"/>
    <p:sldId id="705" r:id="rId99"/>
    <p:sldId id="810" r:id="rId100"/>
    <p:sldId id="811" r:id="rId101"/>
    <p:sldId id="708" r:id="rId102"/>
    <p:sldId id="372" r:id="rId103"/>
    <p:sldId id="820" r:id="rId104"/>
    <p:sldId id="818" r:id="rId105"/>
    <p:sldId id="819" r:id="rId106"/>
    <p:sldId id="666" r:id="rId107"/>
    <p:sldId id="423" r:id="rId108"/>
    <p:sldId id="431" r:id="rId109"/>
    <p:sldId id="432" r:id="rId110"/>
    <p:sldId id="433" r:id="rId111"/>
    <p:sldId id="434" r:id="rId112"/>
    <p:sldId id="435" r:id="rId113"/>
    <p:sldId id="436" r:id="rId114"/>
    <p:sldId id="437" r:id="rId115"/>
    <p:sldId id="438" r:id="rId116"/>
    <p:sldId id="439" r:id="rId117"/>
    <p:sldId id="440" r:id="rId118"/>
    <p:sldId id="441" r:id="rId119"/>
    <p:sldId id="442" r:id="rId120"/>
    <p:sldId id="443" r:id="rId121"/>
    <p:sldId id="444" r:id="rId122"/>
    <p:sldId id="877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651"/>
            <p14:sldId id="823"/>
            <p14:sldId id="824"/>
            <p14:sldId id="825"/>
            <p14:sldId id="821"/>
            <p14:sldId id="822"/>
            <p14:sldId id="418"/>
          </p14:sldIdLst>
        </p14:section>
        <p14:section name="Additional Knowledge - Context Management" id="{BFF057A4-9796-154B-B634-4AB5528D1531}">
          <p14:sldIdLst>
            <p14:sldId id="878"/>
            <p14:sldId id="826"/>
            <p14:sldId id="829"/>
            <p14:sldId id="87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75"/>
            <p14:sldId id="834"/>
            <p14:sldId id="835"/>
            <p14:sldId id="836"/>
            <p14:sldId id="839"/>
            <p14:sldId id="841"/>
            <p14:sldId id="842"/>
            <p14:sldId id="844"/>
            <p14:sldId id="847"/>
            <p14:sldId id="846"/>
            <p14:sldId id="880"/>
            <p14:sldId id="851"/>
          </p14:sldIdLst>
        </p14:section>
        <p14:section name="Focus" id="{CA1F1D99-465E-1148-975C-56172B964B96}">
          <p14:sldIdLst>
            <p14:sldId id="852"/>
            <p14:sldId id="881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  <p14:sldId id="874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8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B5D"/>
    <a:srgbClr val="4121FF"/>
    <a:srgbClr val="001BFF"/>
    <a:srgbClr val="03FF00"/>
    <a:srgbClr val="FFF074"/>
    <a:srgbClr val="04C17E"/>
    <a:srgbClr val="C046C1"/>
    <a:srgbClr val="FFFF00"/>
    <a:srgbClr val="70000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/>
    <p:restoredTop sz="92677"/>
  </p:normalViewPr>
  <p:slideViewPr>
    <p:cSldViewPr snapToGrid="0">
      <p:cViewPr>
        <p:scale>
          <a:sx n="140" d="100"/>
          <a:sy n="140" d="100"/>
        </p:scale>
        <p:origin x="296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microsoft.com/office/2018/10/relationships/authors" Target="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5225D-B262-3C6F-2740-0B2417630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1383BC-F81B-F512-109D-FDA48D739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34ACF-25C1-63A4-BB2C-179098079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7C8D6-3AE0-DF94-0625-3A49030B7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7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A9AC7-EC6F-AE5A-BCF9-DF8503C32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3F096-071E-65BA-2310-A103DF4B8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8590D-279F-44B1-DD3F-ACB66A120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BED8F-5E5A-28F7-DF4E-C1B72EEEA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9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A878D-C47D-09F0-A6C1-FD750C580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76E172-AC86-E77D-3C94-A62B1651A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33523-8EDB-B8D9-BB48-18CF7B36B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D4C03-122A-75FC-8E4C-8D0AC6D68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3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4.wdp"/><Relationship Id="rId9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4.wdp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0.png"/><Relationship Id="rId7" Type="http://schemas.openxmlformats.org/officeDocument/2006/relationships/image" Target="../media/image3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7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ive AI in data analytics: A complete guide in 2025">
            <a:extLst>
              <a:ext uri="{FF2B5EF4-FFF2-40B4-BE49-F238E27FC236}">
                <a16:creationId xmlns:a16="http://schemas.microsoft.com/office/drawing/2014/main" id="{13813566-E891-487C-5477-02CAF335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2" r="9091"/>
          <a:stretch>
            <a:fillRect/>
          </a:stretch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404552" y="3091928"/>
            <a:ext cx="113144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Patterns for Coding with AI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FC29B-FAE3-93EC-F160-74D9FD65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F691ED-BDFB-5215-BB1E-1241467ED07D}"/>
              </a:ext>
            </a:extLst>
          </p:cNvPr>
          <p:cNvSpPr txBox="1"/>
          <p:nvPr/>
        </p:nvSpPr>
        <p:spPr>
          <a:xfrm>
            <a:off x="3627646" y="3167390"/>
            <a:ext cx="486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Why are we getting bad results?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F79B7A0-AD08-9228-D72B-4DEABB28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B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A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177595" y="477131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846322" y="1004407"/>
            <a:ext cx="245238" cy="234497"/>
          </a:xfrm>
          <a:custGeom>
            <a:avLst/>
            <a:gdLst>
              <a:gd name="csX0" fmla="*/ 0 w 245238"/>
              <a:gd name="csY0" fmla="*/ 0 h 234497"/>
              <a:gd name="csX1" fmla="*/ 245238 w 245238"/>
              <a:gd name="csY1" fmla="*/ 0 h 234497"/>
              <a:gd name="csX2" fmla="*/ 245238 w 245238"/>
              <a:gd name="csY2" fmla="*/ 234497 h 234497"/>
              <a:gd name="csX3" fmla="*/ 0 w 245238"/>
              <a:gd name="csY3" fmla="*/ 234497 h 234497"/>
              <a:gd name="csX4" fmla="*/ 0 w 245238"/>
              <a:gd name="csY4" fmla="*/ 0 h 234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5238" h="234497" fill="none" extrusionOk="0">
                <a:moveTo>
                  <a:pt x="0" y="0"/>
                </a:moveTo>
                <a:cubicBezTo>
                  <a:pt x="89840" y="-3033"/>
                  <a:pt x="136064" y="-12313"/>
                  <a:pt x="245238" y="0"/>
                </a:cubicBezTo>
                <a:cubicBezTo>
                  <a:pt x="242140" y="105143"/>
                  <a:pt x="234433" y="174909"/>
                  <a:pt x="245238" y="234497"/>
                </a:cubicBezTo>
                <a:cubicBezTo>
                  <a:pt x="196897" y="231740"/>
                  <a:pt x="45750" y="241236"/>
                  <a:pt x="0" y="234497"/>
                </a:cubicBezTo>
                <a:cubicBezTo>
                  <a:pt x="-15065" y="186051"/>
                  <a:pt x="-11925" y="68108"/>
                  <a:pt x="0" y="0"/>
                </a:cubicBezTo>
                <a:close/>
              </a:path>
              <a:path w="245238" h="234497" stroke="0" extrusionOk="0">
                <a:moveTo>
                  <a:pt x="0" y="0"/>
                </a:moveTo>
                <a:cubicBezTo>
                  <a:pt x="67610" y="-14500"/>
                  <a:pt x="199858" y="730"/>
                  <a:pt x="245238" y="0"/>
                </a:cubicBezTo>
                <a:cubicBezTo>
                  <a:pt x="229079" y="37973"/>
                  <a:pt x="246844" y="134010"/>
                  <a:pt x="245238" y="234497"/>
                </a:cubicBezTo>
                <a:cubicBezTo>
                  <a:pt x="133371" y="247976"/>
                  <a:pt x="84160" y="213942"/>
                  <a:pt x="0" y="234497"/>
                </a:cubicBezTo>
                <a:cubicBezTo>
                  <a:pt x="20021" y="142413"/>
                  <a:pt x="9284" y="34070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271218" cy="259339"/>
          </a:xfrm>
          <a:custGeom>
            <a:avLst/>
            <a:gdLst>
              <a:gd name="csX0" fmla="*/ 0 w 271218"/>
              <a:gd name="csY0" fmla="*/ 0 h 259339"/>
              <a:gd name="csX1" fmla="*/ 271218 w 271218"/>
              <a:gd name="csY1" fmla="*/ 0 h 259339"/>
              <a:gd name="csX2" fmla="*/ 271218 w 271218"/>
              <a:gd name="csY2" fmla="*/ 259339 h 259339"/>
              <a:gd name="csX3" fmla="*/ 0 w 271218"/>
              <a:gd name="csY3" fmla="*/ 259339 h 259339"/>
              <a:gd name="csX4" fmla="*/ 0 w 271218"/>
              <a:gd name="csY4" fmla="*/ 0 h 2593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218" h="259339" fill="none" extrusionOk="0">
                <a:moveTo>
                  <a:pt x="0" y="0"/>
                </a:moveTo>
                <a:cubicBezTo>
                  <a:pt x="31522" y="18644"/>
                  <a:pt x="211642" y="5992"/>
                  <a:pt x="271218" y="0"/>
                </a:cubicBezTo>
                <a:cubicBezTo>
                  <a:pt x="288970" y="94548"/>
                  <a:pt x="282746" y="203439"/>
                  <a:pt x="271218" y="259339"/>
                </a:cubicBezTo>
                <a:cubicBezTo>
                  <a:pt x="178846" y="269268"/>
                  <a:pt x="110373" y="244809"/>
                  <a:pt x="0" y="259339"/>
                </a:cubicBezTo>
                <a:cubicBezTo>
                  <a:pt x="-2900" y="185256"/>
                  <a:pt x="-4001" y="84577"/>
                  <a:pt x="0" y="0"/>
                </a:cubicBezTo>
                <a:close/>
              </a:path>
              <a:path w="271218" h="259339" stroke="0" extrusionOk="0">
                <a:moveTo>
                  <a:pt x="0" y="0"/>
                </a:moveTo>
                <a:cubicBezTo>
                  <a:pt x="52296" y="-8908"/>
                  <a:pt x="161897" y="-20690"/>
                  <a:pt x="271218" y="0"/>
                </a:cubicBezTo>
                <a:cubicBezTo>
                  <a:pt x="294518" y="36212"/>
                  <a:pt x="282681" y="169680"/>
                  <a:pt x="271218" y="259339"/>
                </a:cubicBezTo>
                <a:cubicBezTo>
                  <a:pt x="164112" y="283211"/>
                  <a:pt x="34982" y="277389"/>
                  <a:pt x="0" y="259339"/>
                </a:cubicBezTo>
                <a:cubicBezTo>
                  <a:pt x="-12939" y="166946"/>
                  <a:pt x="6460" y="11186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888804" y="2462593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413633" y="2457656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647038" y="245765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79" y="2646086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558" y="2655712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1508" y="2647192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3677" y="2783950"/>
            <a:ext cx="1226685" cy="817790"/>
          </a:xfrm>
          <a:prstGeom prst="rect">
            <a:avLst/>
          </a:prstGeom>
        </p:spPr>
      </p:pic>
      <p:pic>
        <p:nvPicPr>
          <p:cNvPr id="20" name="Picture 19" descr="A blue diamond with lights&#10;&#10;AI-generated content may be incorrect.">
            <a:extLst>
              <a:ext uri="{FF2B5EF4-FFF2-40B4-BE49-F238E27FC236}">
                <a16:creationId xmlns:a16="http://schemas.microsoft.com/office/drawing/2014/main" id="{CB47E456-A927-5152-FB97-05E4B9755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8804" y="2879029"/>
            <a:ext cx="859683" cy="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034" y="2713489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5312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072" y="3857574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64613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718427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720913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8E40-9E40-616F-8593-A8C6909B0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pic>
        <p:nvPicPr>
          <p:cNvPr id="10" name="Picture 9" descr="A blue diamond with lights&#10;&#10;AI-generated content may be incorrect.">
            <a:extLst>
              <a:ext uri="{FF2B5EF4-FFF2-40B4-BE49-F238E27FC236}">
                <a16:creationId xmlns:a16="http://schemas.microsoft.com/office/drawing/2014/main" id="{AFA37F04-6487-1D17-D9F4-C13FB2BEF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963" y="5133359"/>
            <a:ext cx="859683" cy="627632"/>
          </a:xfrm>
          <a:prstGeom prst="rect">
            <a:avLst/>
          </a:prstGeom>
        </p:spPr>
      </p:pic>
      <p:sp>
        <p:nvSpPr>
          <p:cNvPr id="28" name="Rectangle 5">
            <a:extLst>
              <a:ext uri="{FF2B5EF4-FFF2-40B4-BE49-F238E27FC236}">
                <a16:creationId xmlns:a16="http://schemas.microsoft.com/office/drawing/2014/main" id="{E5F8D465-DBC7-748C-B6FA-4C7D411223DB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98046D-DD0E-35CD-A8D3-34D128E29FAE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C3FE33-DF98-B4BE-29D8-F01BB44EF836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31" name="Picture 3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5BEAEF0-3502-53DE-224C-D36C04E8B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32" name="Picture 3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11FB5BE-D576-3E78-2C59-66B60CCB1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B4C2705-5013-7229-D899-D0D3DBFBA91C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D5BEFD9-C7DA-9733-7F8C-69CF2ABADBC7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DCF9-9DF3-95FB-1B0E-74BE6C62A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24DB315-4B99-7C93-4785-5858882C0B7B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96F82-8F83-6DF2-54B7-619992E3680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5D6D5A-A944-17AA-A880-CC03935FCD92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1C2F22F-2E65-72D4-2413-01C12320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BBBC9BA-170A-5D18-37BD-3E28F0E8853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6154F0F-4417-3A2C-DBFF-95FA7A1CD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957" y="3160990"/>
            <a:ext cx="616354" cy="9184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8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E790-6EDD-3AE7-E497-578E693D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786531E-3875-7193-85BE-87A4D16C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1B3D36B-0746-3341-75C0-34407F9D67F4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8513F7-8052-D9BC-ECE0-BE4F9AE06099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53C18-EFEF-030D-5F8F-74C6CFB3B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9537DC08-DAC9-697A-2527-78D5E53E42C4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83F22-1BE4-CD67-598D-37E2B3F0C915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0FBCF-8A8C-1E9E-3C52-B3CBC9E99F4C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0" name="Picture 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A1D69BE-D443-9015-C5C6-D4CC7E7B3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13" name="Picture 1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6DD3670-2E67-7DDA-BFEB-D6A1C5F7D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929CF6-106D-59BA-BF0F-F7E1331260FD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87E63E-F647-89E6-5D4E-3B1C3EB7AA74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2CB6DA-EC50-3365-89D0-A4D0A6BA964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A16A-0816-08A1-6BE0-05FFBBB6CED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A1AFB10-4CE0-DB17-1ED4-FF088474CCCE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7" name="Picture 26" descr="A plate of blue liquid&#10;&#10;AI-generated content may be incorrect.">
            <a:extLst>
              <a:ext uri="{FF2B5EF4-FFF2-40B4-BE49-F238E27FC236}">
                <a16:creationId xmlns:a16="http://schemas.microsoft.com/office/drawing/2014/main" id="{EBCA7A93-56DA-A9F4-3A12-736BB0931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034" y="2713489"/>
            <a:ext cx="1226685" cy="81779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4B33F3-7DB5-52EF-C267-D45B4CFAA1C7}"/>
              </a:ext>
            </a:extLst>
          </p:cNvPr>
          <p:cNvSpPr/>
          <p:nvPr/>
        </p:nvSpPr>
        <p:spPr>
          <a:xfrm>
            <a:off x="993574" y="35312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29" name="Picture 28" descr="A plate of blue liquid&#10;&#10;AI-generated content may be incorrect.">
            <a:extLst>
              <a:ext uri="{FF2B5EF4-FFF2-40B4-BE49-F238E27FC236}">
                <a16:creationId xmlns:a16="http://schemas.microsoft.com/office/drawing/2014/main" id="{B5D82A85-229F-FDD4-6309-13E4BF7EC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072" y="3857574"/>
            <a:ext cx="1226685" cy="81779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932E27B-9B4D-7B5D-9C82-34D4472FBA87}"/>
              </a:ext>
            </a:extLst>
          </p:cNvPr>
          <p:cNvSpPr/>
          <p:nvPr/>
        </p:nvSpPr>
        <p:spPr>
          <a:xfrm>
            <a:off x="1005498" y="464613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sp>
        <p:nvSpPr>
          <p:cNvPr id="31" name="$1">
            <a:extLst>
              <a:ext uri="{FF2B5EF4-FFF2-40B4-BE49-F238E27FC236}">
                <a16:creationId xmlns:a16="http://schemas.microsoft.com/office/drawing/2014/main" id="{6DEE5C72-532A-6483-C762-4739742FAFB2}"/>
              </a:ext>
            </a:extLst>
          </p:cNvPr>
          <p:cNvSpPr/>
          <p:nvPr/>
        </p:nvSpPr>
        <p:spPr>
          <a:xfrm>
            <a:off x="3374133" y="3718427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$1">
            <a:extLst>
              <a:ext uri="{FF2B5EF4-FFF2-40B4-BE49-F238E27FC236}">
                <a16:creationId xmlns:a16="http://schemas.microsoft.com/office/drawing/2014/main" id="{5DC26535-8C14-F4E9-6858-8E0C6A1CA3FF}"/>
              </a:ext>
            </a:extLst>
          </p:cNvPr>
          <p:cNvSpPr/>
          <p:nvPr/>
        </p:nvSpPr>
        <p:spPr>
          <a:xfrm>
            <a:off x="3487269" y="4720913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blue diamond with lights&#10;&#10;AI-generated content may be incorrect.">
            <a:extLst>
              <a:ext uri="{FF2B5EF4-FFF2-40B4-BE49-F238E27FC236}">
                <a16:creationId xmlns:a16="http://schemas.microsoft.com/office/drawing/2014/main" id="{AB24CB1D-058E-D211-A467-45C67A2C6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4963" y="5133359"/>
            <a:ext cx="859683" cy="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FCA46-E3AF-7E6E-174F-494D50B1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A1D1D17-B40F-909C-194F-F2154E6D18F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302CB4-ED9B-62D6-4B41-A69726B5C28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3011FC9-EB00-1C50-9606-EB105746B66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54" name="Picture 53" descr="A plate of blue liquid&#10;&#10;AI-generated content may be incorrect.">
            <a:extLst>
              <a:ext uri="{FF2B5EF4-FFF2-40B4-BE49-F238E27FC236}">
                <a16:creationId xmlns:a16="http://schemas.microsoft.com/office/drawing/2014/main" id="{A176E0C1-CD23-F439-BEDF-0F155B806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034" y="2713489"/>
            <a:ext cx="1226685" cy="817790"/>
          </a:xfrm>
          <a:prstGeom prst="rect">
            <a:avLst/>
          </a:prstGeom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D640911-860E-0DEC-8F03-0674A7ABC605}"/>
              </a:ext>
            </a:extLst>
          </p:cNvPr>
          <p:cNvSpPr/>
          <p:nvPr/>
        </p:nvSpPr>
        <p:spPr>
          <a:xfrm>
            <a:off x="993574" y="35312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56" name="Picture 55" descr="A plate of blue liquid&#10;&#10;AI-generated content may be incorrect.">
            <a:extLst>
              <a:ext uri="{FF2B5EF4-FFF2-40B4-BE49-F238E27FC236}">
                <a16:creationId xmlns:a16="http://schemas.microsoft.com/office/drawing/2014/main" id="{BC27827F-0C3A-D3A3-6A2A-AD807C40D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072" y="3857574"/>
            <a:ext cx="1226685" cy="817790"/>
          </a:xfrm>
          <a:prstGeom prst="rect">
            <a:avLst/>
          </a:prstGeom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8FBB63C-02B8-A0F4-FD0C-4C8779B9BB49}"/>
              </a:ext>
            </a:extLst>
          </p:cNvPr>
          <p:cNvSpPr/>
          <p:nvPr/>
        </p:nvSpPr>
        <p:spPr>
          <a:xfrm>
            <a:off x="1005498" y="464613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60" name="Picture 59" descr="A blue diamond with lights&#10;&#10;AI-generated content may be incorrect.">
            <a:extLst>
              <a:ext uri="{FF2B5EF4-FFF2-40B4-BE49-F238E27FC236}">
                <a16:creationId xmlns:a16="http://schemas.microsoft.com/office/drawing/2014/main" id="{7029C93C-B913-EAE3-6AF9-CB22D42E0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963" y="5133359"/>
            <a:ext cx="859683" cy="627632"/>
          </a:xfrm>
          <a:prstGeom prst="rect">
            <a:avLst/>
          </a:prstGeom>
        </p:spPr>
      </p:pic>
      <p:sp>
        <p:nvSpPr>
          <p:cNvPr id="61" name="Rectangle 5">
            <a:extLst>
              <a:ext uri="{FF2B5EF4-FFF2-40B4-BE49-F238E27FC236}">
                <a16:creationId xmlns:a16="http://schemas.microsoft.com/office/drawing/2014/main" id="{EED5F355-CDD1-B970-2122-2D4346A79831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A8D102-7049-A9C5-4408-A5466D57DA73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517462-1CDD-B011-18B5-0E00A1E5F07A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64" name="Picture 6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BF7AF00F-5269-8C62-B067-E3DC50AC3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65" name="Picture 6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9E0ED2E-660C-5F59-9289-20C8FB6A2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71BE0F3-639E-3511-691F-72D7FF09EF4B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33EB084-6FC0-D77E-6425-8FB19B96BB34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8A4195-E2C2-8398-164C-37807F3D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A54B0-A847-830E-50D7-E65D4980B58C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EFD4E1-A604-91E1-E71D-B35A04B4BBD6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D2E0E2-A8A1-8378-36E7-8A9A205377D0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6EA8C6-FBD2-6CFB-A40A-8A1F9F8C597E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881D61-5E9B-DDEC-DC7E-076D24EDF506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9C9127-1CCF-5956-4EAF-038BA30042D7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295597-EA4F-80E6-2DC9-3DD4955D05D5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0B89BF-B759-D535-38B6-B198E68D8C6F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A344D7-EECD-42C6-1165-B4E824447E51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DB2AAC-A623-941A-8E02-6E9A2B1827F1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098C57-5756-4032-6EB7-62CFF05EC8A4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58001A-3120-6ECA-D096-B85357B50C21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D73570-103C-4911-8E25-AFD79FBC3E41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5DFDD1-5A9F-9087-457E-80C02CC4587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CE0725-4414-EF1E-6E86-E2AFA8936DCE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257F9A-EF41-AFDF-6A94-68AD6E75AD96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C0072-564A-638B-F633-C7C6D5EE797F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3860B6-9E85-B2A5-2AB9-E52F48D53DBB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1D2D081-7A00-D996-CB1E-07D105270CC8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A black puzzle piece with a missing piece&#10;&#10;AI-generated content may be incorrect.">
            <a:extLst>
              <a:ext uri="{FF2B5EF4-FFF2-40B4-BE49-F238E27FC236}">
                <a16:creationId xmlns:a16="http://schemas.microsoft.com/office/drawing/2014/main" id="{4A308AAF-565D-0071-4318-11DA73264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1241">
            <a:off x="3037569" y="4468039"/>
            <a:ext cx="834260" cy="5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3" grpId="0" animBg="1"/>
      <p:bldP spid="54" grpId="0" animBg="1"/>
      <p:bldP spid="55" grpId="0" animBg="1"/>
      <p:bldP spid="51" grpId="0" animBg="1"/>
      <p:bldP spid="58" grpId="0" animBg="1"/>
      <p:bldP spid="59" grpId="0" animBg="1"/>
      <p:bldP spid="60" grpId="0" animBg="1"/>
      <p:bldP spid="57" grpId="0" animBg="1"/>
      <p:bldP spid="56" grpId="0" animBg="1"/>
      <p:bldP spid="61" grpId="0" animBg="1"/>
      <p:bldP spid="62" grpId="0" animBg="1"/>
      <p:bldP spid="63" grpId="0" animBg="1"/>
      <p:bldP spid="23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06679" y="2476280"/>
            <a:ext cx="360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CLAUDE.md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06679" y="1745292"/>
            <a:ext cx="360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TODO.md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8AFE-6CC8-21C5-45A8-55E97244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41475-6AAA-E17E-87EB-735625DDA938}"/>
              </a:ext>
            </a:extLst>
          </p:cNvPr>
          <p:cNvSpPr txBox="1"/>
          <p:nvPr/>
        </p:nvSpPr>
        <p:spPr>
          <a:xfrm>
            <a:off x="2387425" y="3198167"/>
            <a:ext cx="735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Is there a way to know what knowledge it needs?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60FBAA0F-44CB-8878-66A0-EC4C239F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781631" y="248787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750664" y="241747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7156704" y="2896955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4235704" y="1861058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5962904" y="3140583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66" y="2586545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5788787" y="3059186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D2FCCF9-7E27-3AF0-E1BA-FAF80D44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7156704" y="2896955"/>
            <a:ext cx="1584897" cy="1353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D6C19-DC16-50AA-D7C0-783D73C6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66" y="2586545"/>
            <a:ext cx="2719388" cy="1812925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6D07C6FE-6CF0-7102-AD43-312F5FCBC0B5}"/>
              </a:ext>
            </a:extLst>
          </p:cNvPr>
          <p:cNvSpPr/>
          <p:nvPr/>
        </p:nvSpPr>
        <p:spPr>
          <a:xfrm>
            <a:off x="4235704" y="1861058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  <p:pic>
        <p:nvPicPr>
          <p:cNvPr id="14" name="Picture 13" descr="A black puzzle piece with a missing piece&#10;&#10;AI-generated content may be incorrect.">
            <a:extLst>
              <a:ext uri="{FF2B5EF4-FFF2-40B4-BE49-F238E27FC236}">
                <a16:creationId xmlns:a16="http://schemas.microsoft.com/office/drawing/2014/main" id="{5290A801-5B87-D9A5-FFD8-2B23B6F8B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41241">
            <a:off x="2887090" y="5166103"/>
            <a:ext cx="834260" cy="5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94761" y="12585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6E90C88-62E6-33A8-3703-09C51BDD8425}"/>
              </a:ext>
            </a:extLst>
          </p:cNvPr>
          <p:cNvSpPr/>
          <p:nvPr/>
        </p:nvSpPr>
        <p:spPr>
          <a:xfrm>
            <a:off x="5494761" y="12585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1260D2-5E49-ED72-02D6-EC10588A0E10}"/>
              </a:ext>
            </a:extLst>
          </p:cNvPr>
          <p:cNvSpPr/>
          <p:nvPr/>
        </p:nvSpPr>
        <p:spPr>
          <a:xfrm>
            <a:off x="5525728" y="140486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9AE02-FD50-745A-B9C0-B629446D4D2F}"/>
              </a:ext>
            </a:extLst>
          </p:cNvPr>
          <p:cNvSpPr txBox="1"/>
          <p:nvPr/>
        </p:nvSpPr>
        <p:spPr>
          <a:xfrm>
            <a:off x="5494761" y="1334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F5C9B2-DD9B-6A8B-B3A3-DA28A5024419}"/>
              </a:ext>
            </a:extLst>
          </p:cNvPr>
          <p:cNvSpPr/>
          <p:nvPr/>
        </p:nvSpPr>
        <p:spPr>
          <a:xfrm>
            <a:off x="6192698" y="140486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FDFE18-A261-0EB9-5021-221BB6BC6CAE}"/>
              </a:ext>
            </a:extLst>
          </p:cNvPr>
          <p:cNvSpPr txBox="1"/>
          <p:nvPr/>
        </p:nvSpPr>
        <p:spPr>
          <a:xfrm>
            <a:off x="6161731" y="1334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A7D46C-C24E-0DA8-1AE8-536ECEF8129A}"/>
              </a:ext>
            </a:extLst>
          </p:cNvPr>
          <p:cNvSpPr/>
          <p:nvPr/>
        </p:nvSpPr>
        <p:spPr>
          <a:xfrm>
            <a:off x="6852756" y="140486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312CDE-C266-8A29-FBE6-EF40B5CDA892}"/>
              </a:ext>
            </a:extLst>
          </p:cNvPr>
          <p:cNvSpPr txBox="1"/>
          <p:nvPr/>
        </p:nvSpPr>
        <p:spPr>
          <a:xfrm>
            <a:off x="6821789" y="1334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B1466-7445-6EB1-C527-380B55629792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485D34-B8A0-3A48-006D-0FF4616C71B1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77074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692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992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3288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BF90F0-41D9-2709-A423-E388EA31C431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D1EE0BA-C4DD-CF01-935B-AB818ECE9A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78493F42-8A8B-1BAA-48ED-692DA549F5CE}"/>
              </a:ext>
            </a:extLst>
          </p:cNvPr>
          <p:cNvSpPr/>
          <p:nvPr/>
        </p:nvSpPr>
        <p:spPr>
          <a:xfrm>
            <a:off x="6118253" y="1266327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8D733E-3CB6-A686-A163-A4526D726383}"/>
              </a:ext>
            </a:extLst>
          </p:cNvPr>
          <p:cNvSpPr/>
          <p:nvPr/>
        </p:nvSpPr>
        <p:spPr>
          <a:xfrm>
            <a:off x="6158719" y="1271121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B4A49B-61B1-8A20-5213-F066D048C253}"/>
              </a:ext>
            </a:extLst>
          </p:cNvPr>
          <p:cNvSpPr txBox="1"/>
          <p:nvPr/>
        </p:nvSpPr>
        <p:spPr>
          <a:xfrm>
            <a:off x="6224388" y="1285948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E885C-0D1A-01EA-8466-6849F05016F5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BC86CA-305A-4105-FD3E-069F791E033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C18E28D-D0E1-56F2-EC1E-924B0B537756}"/>
              </a:ext>
            </a:extLst>
          </p:cNvPr>
          <p:cNvSpPr/>
          <p:nvPr/>
        </p:nvSpPr>
        <p:spPr>
          <a:xfrm>
            <a:off x="6141329" y="1252391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902854" y="1252391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6108858" y="1351784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6152536" y="1361953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F3E0B-DBEF-C490-66A0-EB0D8C8691CF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7770A30-12B4-9C80-6E51-35C81668E4E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886893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Criticize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18757-C4AD-FD96-A89B-CF4C6FA4956E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D38975-A3CA-667D-7E9E-276067795CFD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$red">
            <a:extLst>
              <a:ext uri="{FF2B5EF4-FFF2-40B4-BE49-F238E27FC236}">
                <a16:creationId xmlns:a16="http://schemas.microsoft.com/office/drawing/2014/main" id="{5B596EA0-3B2F-87F9-35EB-6FE325EEBBFF}"/>
              </a:ext>
            </a:extLst>
          </p:cNvPr>
          <p:cNvSpPr/>
          <p:nvPr/>
        </p:nvSpPr>
        <p:spPr>
          <a:xfrm>
            <a:off x="6112134" y="1393414"/>
            <a:ext cx="414790" cy="375708"/>
          </a:xfrm>
          <a:custGeom>
            <a:avLst/>
            <a:gdLst>
              <a:gd name="csX0" fmla="*/ 0 w 414790"/>
              <a:gd name="csY0" fmla="*/ 0 h 375708"/>
              <a:gd name="csX1" fmla="*/ 414790 w 414790"/>
              <a:gd name="csY1" fmla="*/ 0 h 375708"/>
              <a:gd name="csX2" fmla="*/ 414790 w 414790"/>
              <a:gd name="csY2" fmla="*/ 375708 h 375708"/>
              <a:gd name="csX3" fmla="*/ 0 w 414790"/>
              <a:gd name="csY3" fmla="*/ 375708 h 375708"/>
              <a:gd name="csX4" fmla="*/ 0 w 414790"/>
              <a:gd name="csY4" fmla="*/ 0 h 375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4790" h="375708" fill="none" extrusionOk="0">
                <a:moveTo>
                  <a:pt x="0" y="0"/>
                </a:moveTo>
                <a:cubicBezTo>
                  <a:pt x="84642" y="22387"/>
                  <a:pt x="308006" y="29185"/>
                  <a:pt x="414790" y="0"/>
                </a:cubicBezTo>
                <a:cubicBezTo>
                  <a:pt x="415553" y="171864"/>
                  <a:pt x="401943" y="317156"/>
                  <a:pt x="414790" y="375708"/>
                </a:cubicBezTo>
                <a:cubicBezTo>
                  <a:pt x="302239" y="353158"/>
                  <a:pt x="163953" y="398353"/>
                  <a:pt x="0" y="375708"/>
                </a:cubicBezTo>
                <a:cubicBezTo>
                  <a:pt x="-20497" y="223917"/>
                  <a:pt x="-26274" y="163294"/>
                  <a:pt x="0" y="0"/>
                </a:cubicBezTo>
                <a:close/>
              </a:path>
              <a:path w="414790" h="375708" stroke="0" extrusionOk="0">
                <a:moveTo>
                  <a:pt x="0" y="0"/>
                </a:moveTo>
                <a:cubicBezTo>
                  <a:pt x="56751" y="-32592"/>
                  <a:pt x="371946" y="736"/>
                  <a:pt x="414790" y="0"/>
                </a:cubicBezTo>
                <a:cubicBezTo>
                  <a:pt x="393733" y="161618"/>
                  <a:pt x="397686" y="260042"/>
                  <a:pt x="414790" y="375708"/>
                </a:cubicBezTo>
                <a:cubicBezTo>
                  <a:pt x="241814" y="358884"/>
                  <a:pt x="78481" y="384313"/>
                  <a:pt x="0" y="375708"/>
                </a:cubicBezTo>
                <a:cubicBezTo>
                  <a:pt x="259" y="191791"/>
                  <a:pt x="23645" y="107714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578688-E5D4-F4BD-0580-BDB88D9D4FFD}"/>
              </a:ext>
            </a:extLst>
          </p:cNvPr>
          <p:cNvSpPr txBox="1"/>
          <p:nvPr/>
        </p:nvSpPr>
        <p:spPr>
          <a:xfrm>
            <a:off x="4478866" y="2318620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E8583-39BD-6427-F284-A26F677D04D7}"/>
              </a:ext>
            </a:extLst>
          </p:cNvPr>
          <p:cNvSpPr txBox="1"/>
          <p:nvPr/>
        </p:nvSpPr>
        <p:spPr>
          <a:xfrm>
            <a:off x="2904066" y="29381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98C75-69DC-B4CC-C331-62020E159F4C}"/>
              </a:ext>
            </a:extLst>
          </p:cNvPr>
          <p:cNvSpPr txBox="1"/>
          <p:nvPr/>
        </p:nvSpPr>
        <p:spPr>
          <a:xfrm>
            <a:off x="3149600" y="3557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C53FC4-2FC1-01CC-D029-DF022D108490}"/>
              </a:ext>
            </a:extLst>
          </p:cNvPr>
          <p:cNvSpPr txBox="1"/>
          <p:nvPr/>
        </p:nvSpPr>
        <p:spPr>
          <a:xfrm>
            <a:off x="3149600" y="4177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Criticize my plan</a:t>
            </a:r>
          </a:p>
        </p:txBody>
      </p:sp>
    </p:spTree>
    <p:extLst>
      <p:ext uri="{BB962C8B-B14F-4D97-AF65-F5344CB8AC3E}">
        <p14:creationId xmlns:p14="http://schemas.microsoft.com/office/powerpoint/2010/main" val="2857005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968359" y="2836565"/>
            <a:ext cx="1584897" cy="1353971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5774559" y="3080193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D6259-962A-AC4C-02EB-71DC1271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951" y="2589832"/>
            <a:ext cx="2719388" cy="1812925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B1DE47F1-033E-B4E1-53DF-855D26DE7752}"/>
              </a:ext>
            </a:extLst>
          </p:cNvPr>
          <p:cNvSpPr/>
          <p:nvPr/>
        </p:nvSpPr>
        <p:spPr>
          <a:xfrm>
            <a:off x="4330261" y="1864345"/>
            <a:ext cx="2079078" cy="870797"/>
          </a:xfrm>
          <a:custGeom>
            <a:avLst/>
            <a:gdLst>
              <a:gd name="csX0" fmla="*/ 198510 w 2079078"/>
              <a:gd name="csY0" fmla="*/ 1087599 h 870797"/>
              <a:gd name="csX1" fmla="*/ 380083 w 2079078"/>
              <a:gd name="csY1" fmla="*/ 771973 h 870797"/>
              <a:gd name="csX2" fmla="*/ 760956 w 2079078"/>
              <a:gd name="csY2" fmla="*/ 15925 h 870797"/>
              <a:gd name="csX3" fmla="*/ 1501970 w 2079078"/>
              <a:gd name="csY3" fmla="*/ 45451 h 870797"/>
              <a:gd name="csX4" fmla="*/ 1461624 w 2079078"/>
              <a:gd name="csY4" fmla="*/ 833292 h 870797"/>
              <a:gd name="csX5" fmla="*/ 729133 w 2079078"/>
              <a:gd name="csY5" fmla="*/ 850934 h 870797"/>
              <a:gd name="csX6" fmla="*/ 198510 w 2079078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079078" h="870797" extrusionOk="0">
                <a:moveTo>
                  <a:pt x="198510" y="1087599"/>
                </a:moveTo>
                <a:cubicBezTo>
                  <a:pt x="231735" y="1000327"/>
                  <a:pt x="318145" y="856795"/>
                  <a:pt x="380083" y="771973"/>
                </a:cubicBezTo>
                <a:cubicBezTo>
                  <a:pt x="-230912" y="556173"/>
                  <a:pt x="-76184" y="-1838"/>
                  <a:pt x="760956" y="15925"/>
                </a:cubicBezTo>
                <a:cubicBezTo>
                  <a:pt x="972450" y="-40067"/>
                  <a:pt x="1249351" y="44398"/>
                  <a:pt x="1501970" y="45451"/>
                </a:cubicBezTo>
                <a:cubicBezTo>
                  <a:pt x="2291438" y="322036"/>
                  <a:pt x="2237891" y="594055"/>
                  <a:pt x="1461624" y="833292"/>
                </a:cubicBezTo>
                <a:cubicBezTo>
                  <a:pt x="1240716" y="839184"/>
                  <a:pt x="948926" y="868522"/>
                  <a:pt x="729133" y="850934"/>
                </a:cubicBezTo>
                <a:cubicBezTo>
                  <a:pt x="553029" y="925556"/>
                  <a:pt x="438654" y="973348"/>
                  <a:pt x="198510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975E8DB-9E34-72D5-44C3-014C9D0C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21DACB9-A195-62D9-725A-3E71A6A3AFD5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B25D43-5A72-990A-2276-11E2F2B97607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8C53AD-71A8-0E18-F886-BFDEB3712CFF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CD5753-CC0C-FF70-367B-0E3BE3748795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99CD04-E840-DE2B-84FD-8DD895F9DC21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F4F49A-91D7-B701-468C-12184A077ADA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84BEDE-1624-2B4D-27DF-5758F3227FE1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5E6413-C355-726D-B035-85314A3E8132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935C14-B639-EFF0-5762-E6F081A709CC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7F5951-2824-6D4B-46E5-5766D617E977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E7CC02-7D98-D7D8-D922-EF6A5FAAB89F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2B6487-592F-CBDE-6ED8-83D734BD364D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D06D14-EE63-1C4F-47A0-88E2666F2528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12BA5A-29A0-CF36-384B-48A4380CA88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784F5C-275F-66E2-6BC0-497ED83E4A6A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2CF577-1ABE-B1BC-3D04-23891A8D18EC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5CA6B5-8ABE-1CBE-0534-0058D0C208F8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DEADD5-B82F-E7E3-9959-8D0C89462DCF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301E25-6BBC-117C-7631-D128176DABEF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665944-03F2-A79B-5B88-089FD733919F}"/>
              </a:ext>
            </a:extLst>
          </p:cNvPr>
          <p:cNvSpPr txBox="1"/>
          <p:nvPr/>
        </p:nvSpPr>
        <p:spPr>
          <a:xfrm>
            <a:off x="3845316" y="5047040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8957B1C-16AE-170E-A592-C4D8740A6B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9A64943-142E-E1C1-E59E-BFA5162E5A6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4447151" y="2998952"/>
            <a:ext cx="3297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D7AC7-3A0E-16C3-129A-BE6DB583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FF5906E-9A02-B3FD-2455-C05868341AA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5EF66-BC2C-0242-A3D1-2746FA6B310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0225A6-13FB-EBC4-20FA-E3D0DDD29F9C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55687D9-90B7-D750-B70C-27F8BA8BF9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57AC551-AB80-CCBA-B8F2-26715A34367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4CF9D1-F25D-9F88-AC42-B93CCFA61641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7DB02AB-96ED-CD7D-BF74-4CE9E9E7516B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4EA015-5807-7EC0-AB3B-5ED07C0EBF91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237938-0B4A-69BB-3309-60C1AB149985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C9D186-8883-7174-803A-4A17943A7EEF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4B6D5-D792-63A0-1313-EEE2F2B53AA3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64C04A-B2B8-69CA-D536-874CACCBB453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B79539-D7FF-97A2-7765-7BF5CC7E617E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64B014-2D26-599E-0EE2-4BBCAAFBA473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EC799-B2E4-533B-10F4-86D8172D3111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A3CAD9-EB2D-2599-518A-DA32176A7014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0DFB6B-424C-FB8B-DB47-5D2F1D75C3A3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62BFC-D338-5066-49EA-FDAB9AE29179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3B9E11-4F6E-3C98-E162-EB0BB410DC83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36ADC7-1BCF-2AF5-8160-3B654EAD513B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47ED69-9A0A-C403-F63B-8B03111C98E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E409AE-0E6A-7BEE-35F7-1E1056F95703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620F9F-BD64-D82C-0528-7DEC1684A1B4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99F92B-D7E5-7F43-E186-5878778E6DE7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3D2AD4-8C82-F0EC-AC2A-0F419E2B1390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23503C-37B7-AB83-56F5-3C375A26503C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AC9ECB-EB63-061F-3C71-D73C2C1E97EE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65145A-4C0D-5BF9-5D0F-85CCEF678FCA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CC7D18-63BF-E04E-0412-0C42F39FF990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DF42CF-0553-EDEA-E87D-26879B420D26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233E2F-90AB-DBC0-2ABA-09614B615CE7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E08F53-B23F-D6E1-F4A0-3170BF0527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EF7443-9347-C7F5-D549-A652BFA15575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A0C1F4-F0D7-7906-9F2E-FC3009586B15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910D7-D945-B2EC-5628-6ADBD857FD4C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C3CECF-640F-0F12-612F-27A96C982BD6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D2771-DF12-5681-B056-D161B256B860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02D3E3-0484-22B3-47D8-F05CC2DE746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F3E02-A09E-60C7-17E7-AFF73513003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C5298C-F80A-AE70-01D8-90E71C56D130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78D0DC-7AD3-8F6B-A428-C66D0EFCF2C5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ADF73D-E7ED-7EAC-777A-C39EF8D5872C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85D77E-31EB-7751-3D7F-D0D2D6359C47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0A2BC8-5FDF-6B6B-551C-E2E8EECC554E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5C49BD-656C-9E01-CFB6-06B4E5C8743F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F07145-CDC0-560B-9AB6-11A5D58C691A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72BABD-5198-DAF2-A313-7761A2AADD95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82AF99-9B70-E669-FF67-FC60CE93FCC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20E0A6-5850-FFFB-4D7D-F621603E6F8B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014752C-FAEE-CE4A-3AB6-164E58511C01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37DDF1-D1C2-0C45-8D13-6A5AEA9697EB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A9D877-9BA1-084A-2531-6592A4DACB30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C9EDBC-0D75-DB42-AE53-0B1BA3E0A8C1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B57DB5-0723-7E72-99FF-486AEF493A17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0F5A74-2136-E9B2-4D87-E82109368FE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98B5E7F4-E4CC-B09D-9B28-6E4645661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96771928-C1C6-CA43-8048-0E67C63F2549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CE56DA-320C-B95F-3F4F-C9E86F424758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EA0E0-837B-B65E-84B6-699F78F56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069" y="2279700"/>
            <a:ext cx="2009913" cy="30148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27C54F-1486-D7F2-B2D3-F5754E98B968}"/>
              </a:ext>
            </a:extLst>
          </p:cNvPr>
          <p:cNvSpPr/>
          <p:nvPr/>
        </p:nvSpPr>
        <p:spPr>
          <a:xfrm>
            <a:off x="10182879" y="3764952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D04EC7-3B36-A363-830C-0AA976D34DCB}"/>
              </a:ext>
            </a:extLst>
          </p:cNvPr>
          <p:cNvSpPr/>
          <p:nvPr/>
        </p:nvSpPr>
        <p:spPr>
          <a:xfrm>
            <a:off x="9803050" y="3151606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466E1E2-6977-E708-B303-D941130F822F}"/>
              </a:ext>
            </a:extLst>
          </p:cNvPr>
          <p:cNvSpPr/>
          <p:nvPr/>
        </p:nvSpPr>
        <p:spPr>
          <a:xfrm>
            <a:off x="10401344" y="3438034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E9FFCA-05CD-6F6F-C5FE-75F9B6915E57}"/>
              </a:ext>
            </a:extLst>
          </p:cNvPr>
          <p:cNvSpPr/>
          <p:nvPr/>
        </p:nvSpPr>
        <p:spPr>
          <a:xfrm>
            <a:off x="9709168" y="3769431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DC51EE-8544-63A2-2D35-73101F561BC7}"/>
              </a:ext>
            </a:extLst>
          </p:cNvPr>
          <p:cNvSpPr/>
          <p:nvPr/>
        </p:nvSpPr>
        <p:spPr>
          <a:xfrm>
            <a:off x="9844810" y="3823840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46D3EB-44E3-AD89-DB67-3086C069970E}"/>
              </a:ext>
            </a:extLst>
          </p:cNvPr>
          <p:cNvSpPr/>
          <p:nvPr/>
        </p:nvSpPr>
        <p:spPr>
          <a:xfrm>
            <a:off x="9774291" y="2932841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730FB-9B2D-4521-B47C-ECB9E16CDEC9}"/>
              </a:ext>
            </a:extLst>
          </p:cNvPr>
          <p:cNvSpPr/>
          <p:nvPr/>
        </p:nvSpPr>
        <p:spPr>
          <a:xfrm>
            <a:off x="9953706" y="4038858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5AEA6F-78C6-6BA4-98BD-43F649ED5F22}"/>
              </a:ext>
            </a:extLst>
          </p:cNvPr>
          <p:cNvSpPr/>
          <p:nvPr/>
        </p:nvSpPr>
        <p:spPr>
          <a:xfrm>
            <a:off x="10111028" y="3313462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82AF0D-F946-8BA0-7E42-81236D1A4567}"/>
              </a:ext>
            </a:extLst>
          </p:cNvPr>
          <p:cNvSpPr/>
          <p:nvPr/>
        </p:nvSpPr>
        <p:spPr>
          <a:xfrm>
            <a:off x="10256649" y="3520199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B4D253-087A-B585-54AF-C6C086ED82A2}"/>
              </a:ext>
            </a:extLst>
          </p:cNvPr>
          <p:cNvSpPr/>
          <p:nvPr/>
        </p:nvSpPr>
        <p:spPr>
          <a:xfrm>
            <a:off x="10533763" y="3775585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CBC304-EE3E-1252-241E-DC88CD849D90}"/>
              </a:ext>
            </a:extLst>
          </p:cNvPr>
          <p:cNvSpPr/>
          <p:nvPr/>
        </p:nvSpPr>
        <p:spPr>
          <a:xfrm>
            <a:off x="10365314" y="3498826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DDBD91-D989-47E6-379E-35C040409FFD}"/>
              </a:ext>
            </a:extLst>
          </p:cNvPr>
          <p:cNvSpPr/>
          <p:nvPr/>
        </p:nvSpPr>
        <p:spPr>
          <a:xfrm>
            <a:off x="9709168" y="3223013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FA8C747-3664-D7F3-BCDA-2FAD3E8FB304}"/>
              </a:ext>
            </a:extLst>
          </p:cNvPr>
          <p:cNvSpPr/>
          <p:nvPr/>
        </p:nvSpPr>
        <p:spPr>
          <a:xfrm>
            <a:off x="9800253" y="3443699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9AF729-FF0E-00BD-5077-BE687BF462BB}"/>
              </a:ext>
            </a:extLst>
          </p:cNvPr>
          <p:cNvSpPr/>
          <p:nvPr/>
        </p:nvSpPr>
        <p:spPr>
          <a:xfrm>
            <a:off x="10114279" y="2823371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453F7C5-62F2-E1AE-EBD2-01B0C692C9C0}"/>
              </a:ext>
            </a:extLst>
          </p:cNvPr>
          <p:cNvSpPr/>
          <p:nvPr/>
        </p:nvSpPr>
        <p:spPr>
          <a:xfrm rot="16200000">
            <a:off x="10325879" y="2952119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02522D0-63F8-B515-1449-DF8C10B86BC3}"/>
              </a:ext>
            </a:extLst>
          </p:cNvPr>
          <p:cNvSpPr/>
          <p:nvPr/>
        </p:nvSpPr>
        <p:spPr>
          <a:xfrm rot="16200000">
            <a:off x="10469731" y="3542462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A28B6D0-E6D0-CB97-D586-CEB5FE0104D4}"/>
              </a:ext>
            </a:extLst>
          </p:cNvPr>
          <p:cNvSpPr/>
          <p:nvPr/>
        </p:nvSpPr>
        <p:spPr>
          <a:xfrm>
            <a:off x="10454314" y="3776992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141A92B-BA9E-E1EE-3ED8-E28EC999B1B9}"/>
              </a:ext>
            </a:extLst>
          </p:cNvPr>
          <p:cNvSpPr/>
          <p:nvPr/>
        </p:nvSpPr>
        <p:spPr>
          <a:xfrm>
            <a:off x="10445047" y="3201087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C24C717-BDF2-35E5-F3C5-439D35EFBDCC}"/>
              </a:ext>
            </a:extLst>
          </p:cNvPr>
          <p:cNvSpPr/>
          <p:nvPr/>
        </p:nvSpPr>
        <p:spPr>
          <a:xfrm>
            <a:off x="10130235" y="4114968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3" grpId="0" animBg="1"/>
      <p:bldP spid="8" grpId="0"/>
      <p:bldP spid="10" grpId="0" animBg="1"/>
      <p:bldP spid="13" grpId="0"/>
      <p:bldP spid="14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  <p:bldP spid="63" grpId="0" animBg="1"/>
      <p:bldP spid="64" grpId="0"/>
      <p:bldP spid="12" grpId="0" animBg="1"/>
      <p:bldP spid="23" grpId="0" animBg="1"/>
      <p:bldP spid="62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16789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208E5-F26B-0832-1169-2E361DB70186}"/>
              </a:ext>
            </a:extLst>
          </p:cNvPr>
          <p:cNvSpPr txBox="1"/>
          <p:nvPr/>
        </p:nvSpPr>
        <p:spPr>
          <a:xfrm>
            <a:off x="9791117" y="2812180"/>
            <a:ext cx="15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Focused Agent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49F1C-9689-FDC9-71C2-E52EF4DFF663}"/>
              </a:ext>
            </a:extLst>
          </p:cNvPr>
          <p:cNvSpPr txBox="1"/>
          <p:nvPr/>
        </p:nvSpPr>
        <p:spPr>
          <a:xfrm>
            <a:off x="9796719" y="6280059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Distracted Agent</a:t>
            </a:r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7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491134" y="485855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diamond with lights&#10;&#10;AI-generated content may be incorrect.">
            <a:extLst>
              <a:ext uri="{FF2B5EF4-FFF2-40B4-BE49-F238E27FC236}">
                <a16:creationId xmlns:a16="http://schemas.microsoft.com/office/drawing/2014/main" id="{F0F295F6-D643-D00C-9771-AA8D8E9A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168" y="3115184"/>
            <a:ext cx="859683" cy="627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A7105-F74B-564E-7E86-7DA43B625B0F}"/>
              </a:ext>
            </a:extLst>
          </p:cNvPr>
          <p:cNvSpPr txBox="1"/>
          <p:nvPr/>
        </p:nvSpPr>
        <p:spPr>
          <a:xfrm>
            <a:off x="1625755" y="1833291"/>
            <a:ext cx="15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Focused Agent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018F2E-5E59-E5C3-DCF0-974C2241BC32}"/>
              </a:ext>
            </a:extLst>
          </p:cNvPr>
          <p:cNvSpPr/>
          <p:nvPr/>
        </p:nvSpPr>
        <p:spPr>
          <a:xfrm>
            <a:off x="2744664" y="11174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38996-E900-FB8A-6476-B6FE65621A7C}"/>
              </a:ext>
            </a:extLst>
          </p:cNvPr>
          <p:cNvSpPr/>
          <p:nvPr/>
        </p:nvSpPr>
        <p:spPr>
          <a:xfrm>
            <a:off x="2634675" y="11875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96286" y="295775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82656" y="261948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564843" y="261948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3" name="Picture 2" descr="A blue diamond with lights&#10;&#10;AI-generated content may be incorrect.">
            <a:extLst>
              <a:ext uri="{FF2B5EF4-FFF2-40B4-BE49-F238E27FC236}">
                <a16:creationId xmlns:a16="http://schemas.microsoft.com/office/drawing/2014/main" id="{558C8F46-C6A8-2735-D49D-670A5620B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7430" y="3402053"/>
            <a:ext cx="859683" cy="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478113" y="1776327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277697" y="29502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5111573" y="2933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5068649" y="273170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151197" y="2656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343734" y="279327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5013543" y="285659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277697" y="27201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151198" y="28450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1C4B6-FC7C-4DDE-943C-2A915013C688}"/>
              </a:ext>
            </a:extLst>
          </p:cNvPr>
          <p:cNvSpPr txBox="1"/>
          <p:nvPr/>
        </p:nvSpPr>
        <p:spPr>
          <a:xfrm>
            <a:off x="3845316" y="5047040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8489F3-B1A3-7EC2-DBC3-02A00B53FC25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257FA8-98AB-FCCD-7B36-487D49BD65D0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1" name="Picture 20" descr="A blue diamond with lights&#10;&#10;AI-generated content may be incorrect.">
            <a:extLst>
              <a:ext uri="{FF2B5EF4-FFF2-40B4-BE49-F238E27FC236}">
                <a16:creationId xmlns:a16="http://schemas.microsoft.com/office/drawing/2014/main" id="{63B79B7C-A09E-7596-266A-DA87DC8B1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887" y="2982888"/>
            <a:ext cx="1222099" cy="8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1243982" y="421028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564107" y="4315454"/>
            <a:ext cx="2976729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ive AI in data analytics: A complete guide in 2025">
            <a:extLst>
              <a:ext uri="{FF2B5EF4-FFF2-40B4-BE49-F238E27FC236}">
                <a16:creationId xmlns:a16="http://schemas.microsoft.com/office/drawing/2014/main" id="{77B42C44-3F66-4864-E74D-A457767E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r="22672" b="-1"/>
          <a:stretch>
            <a:fillRect/>
          </a:stretch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A59D9-6CA0-7555-CA06-127302E143D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8A51E3B-5D29-07D6-CB96-96B32404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9" y="1143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9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4549743" y="3044279"/>
            <a:ext cx="3092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432" y="2866986"/>
            <a:ext cx="2355136" cy="15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diagram&#10;&#10;AI-generated content may be incorrect.">
            <a:extLst>
              <a:ext uri="{FF2B5EF4-FFF2-40B4-BE49-F238E27FC236}">
                <a16:creationId xmlns:a16="http://schemas.microsoft.com/office/drawing/2014/main" id="{B1727806-D718-33A7-A44A-D17A6E5C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5" y="2390486"/>
            <a:ext cx="3009900" cy="169545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3909085" y="2028008"/>
            <a:ext cx="4373829" cy="2532314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E3BFD9D5-1BC0-1B8F-F987-14C5F1F91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" y="-1"/>
            <a:ext cx="12183438" cy="68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292" y="165070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https://github.com/lexler/Talks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core_patterns_for_coding_with_ai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20055-843D-C7BD-04AB-D66556D2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71" y="1108840"/>
            <a:ext cx="4934607" cy="49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111486</TotalTime>
  <Words>2811</Words>
  <Application>Microsoft Macintosh PowerPoint</Application>
  <PresentationFormat>Widescreen</PresentationFormat>
  <Paragraphs>634</Paragraphs>
  <Slides>122</Slides>
  <Notes>57</Notes>
  <HiddenSlides>74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0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1069</cp:revision>
  <dcterms:created xsi:type="dcterms:W3CDTF">2023-11-14T16:04:34Z</dcterms:created>
  <dcterms:modified xsi:type="dcterms:W3CDTF">2026-02-19T09:35:54Z</dcterms:modified>
</cp:coreProperties>
</file>